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3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4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0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57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9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0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26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25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4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AF79-AEB3-44B4-9527-2F9C03082C2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B50AC-6288-4948-8C93-603399EE8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59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8269" cy="628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66" y="253145"/>
            <a:ext cx="81057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97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76"/>
            <a:ext cx="12192000" cy="3365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9244"/>
            <a:ext cx="12192000" cy="19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3408" cy="2987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43401" y="149469"/>
            <a:ext cx="198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端口安全组设置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1147"/>
            <a:ext cx="9067800" cy="165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81755"/>
            <a:ext cx="5501323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52592" cy="23912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785"/>
            <a:ext cx="8528538" cy="9020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2973"/>
            <a:ext cx="9703086" cy="35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70477" cy="14263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395"/>
            <a:ext cx="10383715" cy="2641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4900"/>
            <a:ext cx="12192000" cy="17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3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8908" cy="201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79"/>
            <a:ext cx="8220808" cy="9641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685"/>
            <a:ext cx="8299938" cy="29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6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8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0585"/>
            <a:ext cx="5521569" cy="3411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909"/>
            <a:ext cx="10638692" cy="51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8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6930" cy="12221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7514"/>
            <a:ext cx="108489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0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9699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40"/>
            <a:ext cx="7921869" cy="3348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346" y="4371332"/>
            <a:ext cx="8015654" cy="2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</Words>
  <Application>Microsoft Office PowerPoint</Application>
  <PresentationFormat>宽屏</PresentationFormat>
  <Paragraphs>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45</cp:revision>
  <dcterms:created xsi:type="dcterms:W3CDTF">2023-05-18T14:14:12Z</dcterms:created>
  <dcterms:modified xsi:type="dcterms:W3CDTF">2023-05-19T04:03:53Z</dcterms:modified>
</cp:coreProperties>
</file>